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Average"/>
      <p:regular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Oswald-regular.fntdata"/><Relationship Id="rId6" Type="http://schemas.openxmlformats.org/officeDocument/2006/relationships/slide" Target="slides/slide2.xml"/><Relationship Id="rId18" Type="http://schemas.openxmlformats.org/officeDocument/2006/relationships/font" Target="fonts/Averag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b01f029de0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b01f029de0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b01f029de0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b01f029de0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b01f029de0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b01f029de0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b01f029de0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b01f029de0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b01f029de0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b01f029de0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b01f029de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b01f029de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01f029de0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b01f029de0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01f029de0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01f029de0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b01f029de0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b01f029de0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b01f029de0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b01f029de0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2694675" y="1023649"/>
            <a:ext cx="3754651" cy="16643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Overview of VS Saturn</a:t>
            </a:r>
            <a:br>
              <a:rPr lang="en" sz="4400">
                <a:solidFill>
                  <a:srgbClr val="FFFFFF"/>
                </a:solidFill>
              </a:rPr>
            </a:br>
            <a:r>
              <a:rPr lang="en" sz="2000">
                <a:solidFill>
                  <a:srgbClr val="FFFFFF"/>
                </a:solidFill>
              </a:rPr>
              <a:t>Software Engineering </a:t>
            </a:r>
            <a:r>
              <a:rPr lang="en" sz="2000">
                <a:solidFill>
                  <a:schemeClr val="accent3"/>
                </a:solidFill>
              </a:rPr>
              <a:t>(COMP 4110)</a:t>
            </a:r>
            <a:br>
              <a:rPr lang="en" sz="2000">
                <a:solidFill>
                  <a:srgbClr val="FFFFFF"/>
                </a:solidFill>
              </a:rPr>
            </a:br>
            <a:r>
              <a:rPr lang="en" sz="2000">
                <a:solidFill>
                  <a:srgbClr val="FFFFFF"/>
                </a:solidFill>
              </a:rPr>
              <a:t>University of Massachusetts Lowell</a:t>
            </a:r>
            <a:br>
              <a:rPr lang="en" sz="2000">
                <a:solidFill>
                  <a:srgbClr val="FFFFFF"/>
                </a:solidFill>
              </a:rPr>
            </a:br>
            <a:r>
              <a:rPr lang="en" sz="2000">
                <a:solidFill>
                  <a:srgbClr val="FFFFFF"/>
                </a:solidFill>
              </a:rPr>
              <a:t>Fall 2020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671250" y="3174875"/>
            <a:ext cx="3377400" cy="16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/>
              <a:t>Team 2</a:t>
            </a:r>
            <a:r>
              <a:rPr b="1" lang="en" sz="1600"/>
              <a:t>: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David Holton, </a:t>
            </a:r>
            <a:r>
              <a:rPr lang="en" sz="1600">
                <a:solidFill>
                  <a:srgbClr val="999999"/>
                </a:solidFill>
              </a:rPr>
              <a:t>Software Programmer</a:t>
            </a:r>
            <a:endParaRPr sz="16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Logan Foster, </a:t>
            </a:r>
            <a:r>
              <a:rPr lang="en" sz="1600">
                <a:solidFill>
                  <a:srgbClr val="999999"/>
                </a:solidFill>
              </a:rPr>
              <a:t>Customer Liaison</a:t>
            </a:r>
            <a:endParaRPr sz="16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Owen Hunter, </a:t>
            </a:r>
            <a:r>
              <a:rPr lang="en" sz="1600">
                <a:solidFill>
                  <a:srgbClr val="999999"/>
                </a:solidFill>
              </a:rPr>
              <a:t>Software Tester</a:t>
            </a:r>
            <a:endParaRPr sz="16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Evan Smith, </a:t>
            </a:r>
            <a:r>
              <a:rPr lang="en" sz="1600">
                <a:solidFill>
                  <a:srgbClr val="999999"/>
                </a:solidFill>
              </a:rPr>
              <a:t>Project Manager</a:t>
            </a:r>
            <a:endParaRPr sz="16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Taylor Springob, </a:t>
            </a:r>
            <a:r>
              <a:rPr lang="en" sz="1600">
                <a:solidFill>
                  <a:srgbClr val="999999"/>
                </a:solidFill>
              </a:rPr>
              <a:t>Technical Lead</a:t>
            </a:r>
            <a:endParaRPr sz="1600">
              <a:solidFill>
                <a:srgbClr val="999999"/>
              </a:solidFill>
            </a:endParaRPr>
          </a:p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5095350" y="3174875"/>
            <a:ext cx="3377400" cy="16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Customer: </a:t>
            </a:r>
            <a:r>
              <a:rPr lang="en" sz="1600"/>
              <a:t>VS Code Users</a:t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Instructor:</a:t>
            </a:r>
            <a:r>
              <a:rPr lang="en" sz="1600"/>
              <a:t> Dr. James Daly*</a:t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*Please direct all inquiries to the instructor.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</a:t>
            </a:r>
            <a:r>
              <a:rPr lang="en">
                <a:solidFill>
                  <a:schemeClr val="accent3"/>
                </a:solidFill>
              </a:rPr>
              <a:t>Work Tasklist &amp; Snooze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45984"/>
            <a:ext cx="8520600" cy="3595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</a:t>
            </a:r>
            <a:r>
              <a:rPr lang="en">
                <a:solidFill>
                  <a:schemeClr val="accent3"/>
                </a:solidFill>
              </a:rPr>
              <a:t>Break Tasklist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122" name="Google Shape;12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1245984"/>
            <a:ext cx="8520600" cy="3595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1657800" cy="11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Settings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128" name="Google Shape;12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6725" y="204578"/>
            <a:ext cx="5848325" cy="4734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gratefully acknowledge and appreciate the participation of our customer, Dr. James Daly of UMass Lowell.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VS-Saturn?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Pomodoro Technique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VS Saturn aims to improve time management and productivity by integrating the Pomodoro technique into Visual Studio Code.</a:t>
            </a:r>
            <a:endParaRPr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Pomodoro splits work into 25-minute intervals with short breaks (~5 minutes) in between.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After a few work intervals (typically 4), a longer 20-30 minute break is earned.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built-in extension for VS Code will make using this technique far more convenient.</a:t>
            </a:r>
            <a:endParaRPr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Facilitate better time management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Boost productivity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Overview </a:t>
            </a:r>
            <a:r>
              <a:rPr lang="en">
                <a:solidFill>
                  <a:schemeClr val="accent3"/>
                </a:solidFill>
              </a:rPr>
              <a:t>- Timer Interface &amp; Control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587800" y="1735100"/>
            <a:ext cx="2624100" cy="20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①  </a:t>
            </a:r>
            <a:r>
              <a:rPr lang="en"/>
              <a:t>Time remaining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②  </a:t>
            </a:r>
            <a:r>
              <a:rPr lang="en"/>
              <a:t>Cycle progress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③</a:t>
            </a:r>
            <a:r>
              <a:rPr lang="en">
                <a:solidFill>
                  <a:srgbClr val="000000"/>
                </a:solidFill>
              </a:rPr>
              <a:t>  </a:t>
            </a:r>
            <a:r>
              <a:rPr lang="en"/>
              <a:t>Pause / Resume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5675" y="1383163"/>
            <a:ext cx="5713199" cy="2867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Overview </a:t>
            </a:r>
            <a:r>
              <a:rPr lang="en">
                <a:solidFill>
                  <a:schemeClr val="accent3"/>
                </a:solidFill>
              </a:rPr>
              <a:t>- Task List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100" y="1017725"/>
            <a:ext cx="761378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Overview </a:t>
            </a:r>
            <a:r>
              <a:rPr lang="en">
                <a:solidFill>
                  <a:schemeClr val="accent3"/>
                </a:solidFill>
              </a:rPr>
              <a:t>- Adding Tasks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5100" y="1017725"/>
            <a:ext cx="761378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Overview </a:t>
            </a:r>
            <a:r>
              <a:rPr lang="en">
                <a:solidFill>
                  <a:schemeClr val="accent3"/>
                </a:solidFill>
              </a:rPr>
              <a:t>- Timer Notifications &amp; Snooze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5100" y="1017725"/>
            <a:ext cx="761378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 Research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VS Code Extension API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TypeScript Language Documentation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Pomodoro Technique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Project Constraints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UI Limitations of VS Code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 rotWithShape="1">
          <a:blip r:embed="rId3">
            <a:alphaModFix/>
          </a:blip>
          <a:srcRect b="3835" l="0" r="3966" t="5486"/>
          <a:stretch/>
        </p:blipFill>
        <p:spPr>
          <a:xfrm>
            <a:off x="1174275" y="246225"/>
            <a:ext cx="6795427" cy="385077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Model-based View of VS-Saturn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